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8" autoAdjust="0"/>
    <p:restoredTop sz="94689" autoAdjust="0"/>
  </p:normalViewPr>
  <p:slideViewPr>
    <p:cSldViewPr>
      <p:cViewPr varScale="1">
        <p:scale>
          <a:sx n="83" d="100"/>
          <a:sy n="83" d="100"/>
        </p:scale>
        <p:origin x="-3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BFA98-0963-4593-AA7F-19643DFC4008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9D622-A364-4654-A2AE-BE55B1ED3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55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19D622-A364-4654-A2AE-BE55B1ED35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7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0CED1-6B83-4130-A287-AF42304B6409}" type="datetimeFigureOut">
              <a:rPr lang="en-US" smtClean="0"/>
              <a:pPr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AE9DB-E102-4281-87B9-981236BEB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86995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44 Derwood Cir. Rockville, MD 20850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Tel 240-386-8678,  Fax 240-386-8677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52400" y="1371600"/>
            <a:ext cx="2743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b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" y="0"/>
            <a:ext cx="2823209" cy="990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75601"/>
            <a:ext cx="9144000" cy="685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We sell Tools, Parts and Repair</a:t>
            </a:r>
            <a:endParaRPr lang="en-US" sz="5400" b="1" dirty="0">
              <a:solidFill>
                <a:schemeClr val="tx1"/>
              </a:solidFill>
            </a:endParaRPr>
          </a:p>
        </p:txBody>
      </p:sp>
      <p:pic>
        <p:nvPicPr>
          <p:cNvPr id="9" name="Picture 2" descr="C:\Users\Scott\Desktop\logo_Clark_American_Sanders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8" y="2009128"/>
            <a:ext cx="3552132" cy="63555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1027" name="Picture 3" descr="C:\Users\Scott\Desktop\logo bostitch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787" y="1987792"/>
            <a:ext cx="2006560" cy="58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323208" y="2782836"/>
            <a:ext cx="8460035" cy="3595834"/>
            <a:chOff x="168633" y="2771760"/>
            <a:chExt cx="8460035" cy="3595834"/>
          </a:xfrm>
        </p:grpSpPr>
        <p:pic>
          <p:nvPicPr>
            <p:cNvPr id="1029" name="Picture 5" descr="C:\Users\Scott\Desktop\product_RS-16dc-200x304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9871" y="2771760"/>
              <a:ext cx="1234211" cy="18760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C:\Users\Scott\Desktop\product_CAV-12-OL-Rt-sm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9489" y="5036428"/>
              <a:ext cx="1100137" cy="1331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1" name="Picture 7" descr="C:\Users\Scott\Desktop\product_CAV-2-150x153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1948" y="3209505"/>
              <a:ext cx="1400735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Scott\Desktop\product_American-8-e1395880359988.jp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633" y="3122020"/>
              <a:ext cx="1371601" cy="1728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3" name="Picture 9" descr="C:\Users\Scott\Desktop\product_OBS18-and-18DC-150x128.jp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1593" y="4721722"/>
              <a:ext cx="1905000" cy="1625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Scott\Desktop\product_Super7R-Edger-150x134.jp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8610" y="5287015"/>
              <a:ext cx="1186911" cy="10603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C:\Users\Scott\Desktop\product_B2-Edger-e1395880532424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3600" y="5206662"/>
              <a:ext cx="1288821" cy="1125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7" name="Picture 13" descr="C:\Users\Scott\Desktop\product_3DS_new-138x200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6997" y="3045859"/>
              <a:ext cx="1105312" cy="16019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C:\Users\Scott\Desktop\miiifs.jp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0519" y="3217767"/>
              <a:ext cx="1218149" cy="12455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9" name="Picture 15" descr="C:\Users\Scott\Desktop\n62fn.jpg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6128" y="5364992"/>
              <a:ext cx="709513" cy="6740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C:\Users\Scott\Desktop\proteam.jpg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3664" y="3122020"/>
              <a:ext cx="748691" cy="14313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Bruce traditional 2 ¼” x ¾” 2.89/Sf.</dc:title>
  <dc:creator>KK03</dc:creator>
  <cp:lastModifiedBy>Scott</cp:lastModifiedBy>
  <cp:revision>49</cp:revision>
  <cp:lastPrinted>2015-01-21T14:14:51Z</cp:lastPrinted>
  <dcterms:created xsi:type="dcterms:W3CDTF">2011-12-21T18:42:57Z</dcterms:created>
  <dcterms:modified xsi:type="dcterms:W3CDTF">2015-01-21T15:10:49Z</dcterms:modified>
</cp:coreProperties>
</file>